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80" r:id="rId5"/>
    <p:sldId id="261" r:id="rId6"/>
    <p:sldId id="260" r:id="rId7"/>
    <p:sldId id="262" r:id="rId8"/>
    <p:sldId id="263" r:id="rId9"/>
    <p:sldId id="264" r:id="rId10"/>
    <p:sldId id="279" r:id="rId11"/>
    <p:sldId id="265" r:id="rId12"/>
    <p:sldId id="278" r:id="rId13"/>
    <p:sldId id="277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70" d="100"/>
          <a:sy n="70" d="100"/>
        </p:scale>
        <p:origin x="-1368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2490-B4F3-444D-AA19-3717AB7F5AF5}" type="datetimeFigureOut">
              <a:rPr lang="fa-IR" smtClean="0"/>
              <a:t>01/18/1444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8B06-1572-4E3D-8C9E-3AE14FB331C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52169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2490-B4F3-444D-AA19-3717AB7F5AF5}" type="datetimeFigureOut">
              <a:rPr lang="fa-IR" smtClean="0"/>
              <a:t>01/18/1444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8B06-1572-4E3D-8C9E-3AE14FB331C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78206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2490-B4F3-444D-AA19-3717AB7F5AF5}" type="datetimeFigureOut">
              <a:rPr lang="fa-IR" smtClean="0"/>
              <a:t>01/18/1444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8B06-1572-4E3D-8C9E-3AE14FB331C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86468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2490-B4F3-444D-AA19-3717AB7F5AF5}" type="datetimeFigureOut">
              <a:rPr lang="fa-IR" smtClean="0"/>
              <a:t>01/18/1444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8B06-1572-4E3D-8C9E-3AE14FB331C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53689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2490-B4F3-444D-AA19-3717AB7F5AF5}" type="datetimeFigureOut">
              <a:rPr lang="fa-IR" smtClean="0"/>
              <a:t>01/18/1444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8B06-1572-4E3D-8C9E-3AE14FB331C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9195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2490-B4F3-444D-AA19-3717AB7F5AF5}" type="datetimeFigureOut">
              <a:rPr lang="fa-IR" smtClean="0"/>
              <a:t>01/18/1444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8B06-1572-4E3D-8C9E-3AE14FB331C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64190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2490-B4F3-444D-AA19-3717AB7F5AF5}" type="datetimeFigureOut">
              <a:rPr lang="fa-IR" smtClean="0"/>
              <a:t>01/18/1444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8B06-1572-4E3D-8C9E-3AE14FB331C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2100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2490-B4F3-444D-AA19-3717AB7F5AF5}" type="datetimeFigureOut">
              <a:rPr lang="fa-IR" smtClean="0"/>
              <a:t>01/18/1444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8B06-1572-4E3D-8C9E-3AE14FB331C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55047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2490-B4F3-444D-AA19-3717AB7F5AF5}" type="datetimeFigureOut">
              <a:rPr lang="fa-IR" smtClean="0"/>
              <a:t>01/18/1444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8B06-1572-4E3D-8C9E-3AE14FB331C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49304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2490-B4F3-444D-AA19-3717AB7F5AF5}" type="datetimeFigureOut">
              <a:rPr lang="fa-IR" smtClean="0"/>
              <a:t>01/18/1444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8B06-1572-4E3D-8C9E-3AE14FB331C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06484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A2490-B4F3-444D-AA19-3717AB7F5AF5}" type="datetimeFigureOut">
              <a:rPr lang="fa-IR" smtClean="0"/>
              <a:t>01/18/1444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8B06-1572-4E3D-8C9E-3AE14FB331C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05958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A2490-B4F3-444D-AA19-3717AB7F5AF5}" type="datetimeFigureOut">
              <a:rPr lang="fa-IR" smtClean="0"/>
              <a:t>01/18/1444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A8B06-1572-4E3D-8C9E-3AE14FB331C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31660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6.pn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6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6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6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6.pn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6.pn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16.pn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6.pn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6.png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a-IR" sz="6000" b="1" dirty="0" smtClean="0"/>
              <a:t> </a:t>
            </a:r>
            <a:r>
              <a:rPr lang="en-US" sz="6000" b="1" dirty="0" smtClean="0"/>
              <a:t> Basic life support (BLS)</a:t>
            </a:r>
            <a:endParaRPr lang="fa-IR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4293096"/>
            <a:ext cx="5112568" cy="13457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a-IR" dirty="0" smtClean="0"/>
              <a:t>ارائه از افشین فرهانچی</a:t>
            </a:r>
          </a:p>
          <a:p>
            <a:r>
              <a:rPr lang="fa-IR" dirty="0" smtClean="0"/>
              <a:t>متخصص بیهوشی و مراقبتهای ویژه</a:t>
            </a:r>
            <a:endParaRPr lang="fa-IR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1520" y="188640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17032"/>
            <a:ext cx="2079625" cy="239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79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66675"/>
            <a:ext cx="5297487" cy="679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9512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6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AED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a-IR" dirty="0" smtClean="0"/>
              <a:t>شرایط شوک دادن:</a:t>
            </a:r>
          </a:p>
          <a:p>
            <a:pPr marL="571500" indent="-457200">
              <a:buFont typeface="+mj-lt"/>
              <a:buAutoNum type="arabicPeriod"/>
            </a:pPr>
            <a:r>
              <a:rPr lang="fa-IR" dirty="0" smtClean="0"/>
              <a:t>روشن کردن دستگاه و مطمئن بودن از شارژ داشتن دستگاه</a:t>
            </a:r>
          </a:p>
          <a:p>
            <a:pPr marL="571500" indent="-457200">
              <a:buFont typeface="+mj-lt"/>
              <a:buAutoNum type="arabicPeriod"/>
            </a:pPr>
            <a:r>
              <a:rPr lang="fa-IR" dirty="0" smtClean="0"/>
              <a:t>قرار دادن دستگاه روی ليد پدل</a:t>
            </a:r>
          </a:p>
          <a:p>
            <a:pPr marL="571500" indent="-457200">
              <a:buFont typeface="+mj-lt"/>
              <a:buAutoNum type="arabicPeriod"/>
            </a:pPr>
            <a:r>
              <a:rPr lang="fa-IR" dirty="0" smtClean="0"/>
              <a:t>قرار دادن پدل روی سينه بيمار </a:t>
            </a:r>
          </a:p>
          <a:p>
            <a:pPr marL="571500" indent="-457200">
              <a:buFont typeface="+mj-lt"/>
              <a:buAutoNum type="arabicPeriod"/>
            </a:pPr>
            <a:r>
              <a:rPr lang="fa-IR" dirty="0" smtClean="0"/>
              <a:t>گذاشتن تشخيص بر اساس مونيتور </a:t>
            </a:r>
          </a:p>
          <a:p>
            <a:pPr marL="571500" indent="-457200">
              <a:buFont typeface="+mj-lt"/>
              <a:buAutoNum type="arabicPeriod"/>
            </a:pPr>
            <a:r>
              <a:rPr lang="fa-IR" dirty="0" smtClean="0"/>
              <a:t>تنظيم درجه شوک</a:t>
            </a:r>
          </a:p>
          <a:p>
            <a:pPr marL="571500" indent="-457200">
              <a:buFont typeface="+mj-lt"/>
              <a:buAutoNum type="arabicPeriod"/>
            </a:pPr>
            <a:r>
              <a:rPr lang="fa-IR" dirty="0" smtClean="0"/>
              <a:t>شارژ کردن دستگاه</a:t>
            </a:r>
          </a:p>
          <a:p>
            <a:pPr marL="571500" indent="-457200">
              <a:buFont typeface="+mj-lt"/>
              <a:buAutoNum type="arabicPeriod"/>
            </a:pPr>
            <a:r>
              <a:rPr lang="fa-IR" dirty="0" smtClean="0"/>
              <a:t>ژل زدن روی پدل</a:t>
            </a:r>
          </a:p>
          <a:p>
            <a:pPr marL="571500" indent="-457200">
              <a:buFont typeface="+mj-lt"/>
              <a:buAutoNum type="arabicPeriod"/>
            </a:pPr>
            <a:r>
              <a:rPr lang="fa-IR" dirty="0" smtClean="0"/>
              <a:t>فشردن پدل به سينه : استرنوم  و آپکس</a:t>
            </a:r>
          </a:p>
          <a:p>
            <a:pPr marL="571500" indent="-457200">
              <a:buFont typeface="+mj-lt"/>
              <a:buAutoNum type="arabicPeriod"/>
            </a:pPr>
            <a:r>
              <a:rPr lang="fa-IR" dirty="0" smtClean="0"/>
              <a:t>دشارژ کردن دستگاه</a:t>
            </a:r>
          </a:p>
          <a:p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96952"/>
            <a:ext cx="3007173" cy="223224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0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3168352" cy="47525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564727"/>
            <a:ext cx="5097196" cy="3024336"/>
          </a:xfrm>
          <a:prstGeom prst="rect">
            <a:avLst/>
          </a:prstGeom>
        </p:spPr>
      </p:pic>
      <p:sp>
        <p:nvSpPr>
          <p:cNvPr id="3" name="AutoShape 2" descr="AED Brands | Automated External Defibrillators | Shop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48679"/>
            <a:ext cx="5097196" cy="259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512" y="94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0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ریتم های قابل شوک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7704856" cy="5220040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4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ابزارهای کمکی</a:t>
            </a:r>
            <a:endParaRPr lang="fa-I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4172378" cy="309634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85" y="2060848"/>
            <a:ext cx="3936438" cy="295232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6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ابزارهای کمکی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44824"/>
            <a:ext cx="4107976" cy="399879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3657600" cy="366979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9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ابزارهای کمکی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86" y="1600200"/>
            <a:ext cx="7179227" cy="4525963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4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ابزارهای کمکی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29" y="1621786"/>
            <a:ext cx="6779941" cy="4482790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3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گاید لاین </a:t>
            </a:r>
            <a:r>
              <a:rPr lang="en-US" dirty="0" smtClean="0"/>
              <a:t>BLS</a:t>
            </a:r>
            <a:r>
              <a:rPr lang="fa-IR" dirty="0" smtClean="0"/>
              <a:t> در کووید19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89040"/>
            <a:ext cx="8582125" cy="5280320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3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گاید لاین </a:t>
            </a:r>
            <a:r>
              <a:rPr lang="en-US" dirty="0" smtClean="0"/>
              <a:t>BLS</a:t>
            </a:r>
            <a:r>
              <a:rPr lang="fa-IR" dirty="0" smtClean="0"/>
              <a:t> در کووید19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7618296" cy="5073427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3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تقسیم بندی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BLS</a:t>
            </a:r>
          </a:p>
          <a:p>
            <a:r>
              <a:rPr lang="en-US" dirty="0" smtClean="0"/>
              <a:t>ALS</a:t>
            </a:r>
          </a:p>
          <a:p>
            <a:r>
              <a:rPr lang="en-US" dirty="0" smtClean="0"/>
              <a:t>PLS</a:t>
            </a:r>
            <a:endParaRPr lang="fa-IR" dirty="0" smtClean="0"/>
          </a:p>
          <a:p>
            <a:r>
              <a:rPr lang="fa-IR" dirty="0"/>
              <a:t>احیا در موارد خاص </a:t>
            </a:r>
            <a:r>
              <a:rPr lang="fa-IR" dirty="0" smtClean="0"/>
              <a:t>و </a:t>
            </a:r>
            <a:r>
              <a:rPr lang="fa-IR" dirty="0"/>
              <a:t>مدیریت تیم </a:t>
            </a:r>
            <a:r>
              <a:rPr lang="fa-IR" dirty="0" smtClean="0"/>
              <a:t>احیا</a:t>
            </a:r>
          </a:p>
          <a:p>
            <a:r>
              <a:rPr lang="fa-IR" dirty="0" smtClean="0"/>
              <a:t>مسائل قانونی و اخلاقی در احیا</a:t>
            </a:r>
          </a:p>
          <a:p>
            <a:r>
              <a:rPr lang="fa-IR" dirty="0"/>
              <a:t>تازه های احیا قلبی ریوی </a:t>
            </a:r>
            <a:r>
              <a:rPr lang="fa-IR" dirty="0" smtClean="0"/>
              <a:t>مغزی</a:t>
            </a:r>
            <a:r>
              <a:rPr lang="fa-IR" sz="2000" dirty="0" smtClean="0"/>
              <a:t> (بر </a:t>
            </a:r>
            <a:r>
              <a:rPr lang="fa-IR" sz="2000" dirty="0"/>
              <a:t>اساس تغییرات پروتکول </a:t>
            </a:r>
            <a:r>
              <a:rPr lang="fa-IR" sz="2000" dirty="0" smtClean="0"/>
              <a:t>2020)</a:t>
            </a:r>
            <a:endParaRPr lang="en-US" sz="2000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9512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5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/>
              <a:t>خفگی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ar-SA" altLang="fa-IR" dirty="0" smtClean="0"/>
              <a:t>بيمار </a:t>
            </a:r>
            <a:r>
              <a:rPr lang="ar-SA" altLang="fa-IR" dirty="0"/>
              <a:t>هوشيار</a:t>
            </a:r>
            <a:r>
              <a:rPr lang="en-US" altLang="fa-IR" dirty="0"/>
              <a:t> : </a:t>
            </a:r>
          </a:p>
          <a:p>
            <a:pPr>
              <a:buNone/>
            </a:pPr>
            <a:r>
              <a:rPr lang="en-US" altLang="fa-IR" dirty="0" smtClean="0"/>
              <a:t> 5 </a:t>
            </a:r>
            <a:r>
              <a:rPr lang="ar-SA" altLang="fa-IR" dirty="0"/>
              <a:t>ضربه به پشت</a:t>
            </a:r>
            <a:endParaRPr lang="en-US" altLang="fa-IR" dirty="0"/>
          </a:p>
          <a:p>
            <a:pPr>
              <a:buNone/>
            </a:pPr>
            <a:r>
              <a:rPr lang="en-US" altLang="fa-IR" dirty="0" smtClean="0"/>
              <a:t> 5 </a:t>
            </a:r>
            <a:r>
              <a:rPr lang="ar-SA" altLang="fa-IR" dirty="0"/>
              <a:t>فشار به شكم</a:t>
            </a:r>
            <a:endParaRPr lang="en-US" altLang="fa-IR" dirty="0"/>
          </a:p>
          <a:p>
            <a:r>
              <a:rPr lang="ar-SA" altLang="fa-IR" dirty="0" smtClean="0"/>
              <a:t>هر </a:t>
            </a:r>
            <a:r>
              <a:rPr lang="ar-SA" altLang="fa-IR" dirty="0"/>
              <a:t>زمان</a:t>
            </a:r>
            <a:r>
              <a:rPr lang="en-US" altLang="fa-IR" dirty="0"/>
              <a:t> </a:t>
            </a:r>
            <a:r>
              <a:rPr lang="ar-SA" altLang="fa-IR" dirty="0"/>
              <a:t>بيمار بيهوش</a:t>
            </a:r>
            <a:r>
              <a:rPr lang="en-US" altLang="fa-IR" dirty="0"/>
              <a:t> </a:t>
            </a:r>
            <a:r>
              <a:rPr lang="ar-SA" altLang="fa-IR" dirty="0"/>
              <a:t>شد</a:t>
            </a:r>
            <a:r>
              <a:rPr lang="en-US" altLang="fa-IR" dirty="0"/>
              <a:t> :</a:t>
            </a:r>
          </a:p>
          <a:p>
            <a:pPr>
              <a:buNone/>
            </a:pPr>
            <a:r>
              <a:rPr lang="en-US" altLang="fa-IR" dirty="0" smtClean="0"/>
              <a:t>5 </a:t>
            </a:r>
            <a:r>
              <a:rPr lang="fa-IR" altLang="fa-IR" dirty="0" smtClean="0"/>
              <a:t> فشار </a:t>
            </a:r>
            <a:r>
              <a:rPr lang="fa-IR" altLang="fa-IR" dirty="0"/>
              <a:t>به شکم </a:t>
            </a:r>
          </a:p>
          <a:p>
            <a:pPr>
              <a:buNone/>
            </a:pPr>
            <a:r>
              <a:rPr lang="ar-SA" altLang="fa-IR" dirty="0"/>
              <a:t>دادن</a:t>
            </a:r>
            <a:r>
              <a:rPr lang="en-US" altLang="fa-IR" dirty="0"/>
              <a:t> 2 </a:t>
            </a:r>
            <a:r>
              <a:rPr lang="ar-SA" altLang="fa-IR" dirty="0"/>
              <a:t>نفس</a:t>
            </a:r>
            <a:r>
              <a:rPr lang="en-US" altLang="fa-IR" dirty="0"/>
              <a:t> </a:t>
            </a:r>
            <a:r>
              <a:rPr lang="ar-SA" altLang="fa-IR" dirty="0"/>
              <a:t>موثر</a:t>
            </a:r>
            <a:endParaRPr lang="en-US" altLang="fa-IR" dirty="0"/>
          </a:p>
          <a:p>
            <a:pPr>
              <a:buNone/>
            </a:pPr>
            <a:r>
              <a:rPr lang="ar-SA" altLang="fa-IR" dirty="0"/>
              <a:t>دادن</a:t>
            </a:r>
            <a:r>
              <a:rPr lang="en-US" altLang="fa-IR" dirty="0"/>
              <a:t> 5 </a:t>
            </a:r>
            <a:r>
              <a:rPr lang="ar-SA" altLang="fa-IR" dirty="0"/>
              <a:t>تنفس در موارد غير</a:t>
            </a:r>
            <a:r>
              <a:rPr lang="en-US" altLang="fa-IR" dirty="0"/>
              <a:t> </a:t>
            </a:r>
            <a:r>
              <a:rPr lang="ar-SA" altLang="fa-IR" dirty="0"/>
              <a:t>موثر</a:t>
            </a:r>
            <a:endParaRPr lang="en-US" altLang="fa-IR" dirty="0"/>
          </a:p>
          <a:p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3" y="1245096"/>
            <a:ext cx="4245919" cy="528024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0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تاریخچه احیا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a-IR" dirty="0" smtClean="0"/>
              <a:t>قبل از جنگ جهانی دوم</a:t>
            </a:r>
          </a:p>
          <a:p>
            <a:r>
              <a:rPr lang="fa-IR" dirty="0" smtClean="0"/>
              <a:t>1957: معرفی </a:t>
            </a:r>
            <a:r>
              <a:rPr lang="en-US" dirty="0" smtClean="0"/>
              <a:t>ABC</a:t>
            </a:r>
            <a:r>
              <a:rPr lang="fa-IR" dirty="0" smtClean="0"/>
              <a:t> توسط دکتر سافار</a:t>
            </a:r>
          </a:p>
          <a:p>
            <a:r>
              <a:rPr lang="fa-IR" dirty="0" smtClean="0"/>
              <a:t>1990: سمپوزیوم یوشتاین در نوروژ</a:t>
            </a:r>
          </a:p>
          <a:p>
            <a:r>
              <a:rPr lang="fa-IR" dirty="0" smtClean="0"/>
              <a:t>1998: کمیته همکاری بین المللی درباره احیا </a:t>
            </a:r>
            <a:r>
              <a:rPr lang="en-US" dirty="0" smtClean="0"/>
              <a:t>ILCOR</a:t>
            </a:r>
            <a:endParaRPr lang="fa-IR" dirty="0" smtClean="0"/>
          </a:p>
          <a:p>
            <a:r>
              <a:rPr lang="fa-IR" dirty="0" smtClean="0"/>
              <a:t>2005: تاچی بانا ژاپن – انجمن آسیایی احیا</a:t>
            </a:r>
          </a:p>
          <a:p>
            <a:r>
              <a:rPr lang="fa-IR" dirty="0" smtClean="0"/>
              <a:t>2006: کمیسیون مشترک انجمنهای تخصصی در حمایت از حیات قلبی </a:t>
            </a:r>
            <a:r>
              <a:rPr lang="en-US" dirty="0" smtClean="0"/>
              <a:t>JCCLS</a:t>
            </a:r>
          </a:p>
          <a:p>
            <a:r>
              <a:rPr lang="fa-IR" dirty="0" smtClean="0"/>
              <a:t>2020: گایدلاین رسمی آخر</a:t>
            </a:r>
          </a:p>
          <a:p>
            <a:r>
              <a:rPr lang="fa-IR" dirty="0" smtClean="0"/>
              <a:t>2020: گایدلاین همه گیری کووید19</a:t>
            </a:r>
          </a:p>
          <a:p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1790700" cy="25527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17240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2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1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05" y="332656"/>
            <a:ext cx="8718302" cy="201622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606" y="2564904"/>
            <a:ext cx="5676900" cy="413385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560" y="4149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7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026" name="Picture 2" descr="Part 3: Adult Basic and Advanced Life Support: 2020 American Heart  Association Guidelines for Cardiopulmonary Resuscitation and Emergency  Cardiovascular Care | Circul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62" y="44624"/>
            <a:ext cx="5298926" cy="679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9512" y="44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0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5297536" cy="6858000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1520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3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مقدمات احیا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a-IR" dirty="0" smtClean="0"/>
              <a:t>هدف احیا</a:t>
            </a:r>
          </a:p>
          <a:p>
            <a:r>
              <a:rPr lang="fa-IR" dirty="0" smtClean="0"/>
              <a:t>شروع احیا</a:t>
            </a:r>
          </a:p>
          <a:p>
            <a:r>
              <a:rPr lang="fa-IR" dirty="0" smtClean="0"/>
              <a:t>ختم احیا</a:t>
            </a:r>
          </a:p>
          <a:p>
            <a:r>
              <a:rPr lang="en-US" dirty="0" smtClean="0"/>
              <a:t>DNR/AND</a:t>
            </a:r>
            <a:endParaRPr lang="fa-IR" dirty="0" smtClean="0"/>
          </a:p>
          <a:p>
            <a:r>
              <a:rPr lang="fa-IR" dirty="0" smtClean="0"/>
              <a:t>قانون </a:t>
            </a:r>
            <a:r>
              <a:rPr lang="en-US" dirty="0" smtClean="0"/>
              <a:t>S</a:t>
            </a:r>
            <a:r>
              <a:rPr lang="fa-IR" dirty="0" smtClean="0"/>
              <a:t>: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 smtClean="0"/>
              <a:t>SHAKE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 smtClean="0"/>
              <a:t>SHOUT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 smtClean="0"/>
              <a:t>SECURITY</a:t>
            </a:r>
            <a:endParaRPr lang="fa-IR" dirty="0" smtClean="0"/>
          </a:p>
          <a:p>
            <a:pPr marL="868680" lvl="1" indent="-457200">
              <a:buFont typeface="+mj-lt"/>
              <a:buAutoNum type="arabicPeriod"/>
            </a:pPr>
            <a:r>
              <a:rPr lang="en-US" dirty="0" smtClean="0"/>
              <a:t>SOS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 smtClean="0"/>
              <a:t>SUPINE</a:t>
            </a:r>
          </a:p>
          <a:p>
            <a:r>
              <a:rPr lang="fa-IR" dirty="0" smtClean="0"/>
              <a:t>ارزیابی قلب و تنفس</a:t>
            </a:r>
            <a:endParaRPr lang="en-US" dirty="0" smtClean="0"/>
          </a:p>
          <a:p>
            <a:pPr marL="114300" indent="0">
              <a:buNone/>
            </a:pPr>
            <a:endParaRPr lang="fa-IR" dirty="0" smtClean="0"/>
          </a:p>
          <a:p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04864"/>
            <a:ext cx="3960440" cy="263065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0113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9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راه هوائی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مانورهای بازکردن راه هوائی</a:t>
            </a:r>
          </a:p>
          <a:p>
            <a:r>
              <a:rPr lang="fa-IR" dirty="0" smtClean="0"/>
              <a:t>تنفس دهان به دهان: شیلد صورت / ماسک </a:t>
            </a:r>
          </a:p>
          <a:p>
            <a:r>
              <a:rPr lang="fa-IR" dirty="0" smtClean="0"/>
              <a:t>تنفس با آمبوبگ</a:t>
            </a:r>
          </a:p>
          <a:p>
            <a:r>
              <a:rPr lang="en-US" dirty="0" smtClean="0"/>
              <a:t>AIRWAY</a:t>
            </a:r>
            <a:endParaRPr lang="fa-IR" dirty="0" smtClean="0"/>
          </a:p>
          <a:p>
            <a:endParaRPr lang="fa-IR" dirty="0" smtClean="0"/>
          </a:p>
          <a:p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907160"/>
            <a:ext cx="4165892" cy="2950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24032"/>
            <a:ext cx="2987824" cy="393396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2744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6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ماساژ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68680" lvl="1" indent="-457200">
              <a:buFont typeface="+mj-lt"/>
              <a:buAutoNum type="arabicPeriod"/>
            </a:pPr>
            <a:r>
              <a:rPr lang="fa-IR" dirty="0" smtClean="0"/>
              <a:t>محل ماساژ</a:t>
            </a:r>
          </a:p>
          <a:p>
            <a:pPr marL="868680" lvl="1" indent="-457200">
              <a:buFont typeface="+mj-lt"/>
              <a:buAutoNum type="arabicPeriod"/>
            </a:pPr>
            <a:r>
              <a:rPr lang="fa-IR" dirty="0" smtClean="0"/>
              <a:t>سرعت ماساژ</a:t>
            </a:r>
          </a:p>
          <a:p>
            <a:pPr marL="868680" lvl="1" indent="-457200">
              <a:buFont typeface="+mj-lt"/>
              <a:buAutoNum type="arabicPeriod"/>
            </a:pPr>
            <a:r>
              <a:rPr lang="fa-IR" dirty="0" smtClean="0"/>
              <a:t>عمق ماساژ</a:t>
            </a:r>
          </a:p>
          <a:p>
            <a:pPr marL="868680" lvl="1" indent="-457200">
              <a:buFont typeface="+mj-lt"/>
              <a:buAutoNum type="arabicPeriod"/>
            </a:pPr>
            <a:r>
              <a:rPr lang="fa-IR" dirty="0" smtClean="0"/>
              <a:t>نحوه ماساژ</a:t>
            </a:r>
          </a:p>
          <a:p>
            <a:pPr marL="868680" lvl="1" indent="-457200">
              <a:buFont typeface="+mj-lt"/>
              <a:buAutoNum type="arabicPeriod"/>
            </a:pPr>
            <a:r>
              <a:rPr lang="fa-IR" dirty="0" smtClean="0"/>
              <a:t>ارزیابی ماساژ</a:t>
            </a:r>
          </a:p>
          <a:p>
            <a:pPr marL="868680" lvl="1" indent="-457200">
              <a:buFont typeface="+mj-lt"/>
              <a:buAutoNum type="arabicPeriod"/>
            </a:pPr>
            <a:r>
              <a:rPr lang="fa-IR" dirty="0" smtClean="0"/>
              <a:t>پریود ماساژ</a:t>
            </a:r>
          </a:p>
          <a:p>
            <a:pPr marL="0" indent="0">
              <a:buNone/>
            </a:pP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77" y="1340768"/>
            <a:ext cx="4787419" cy="502040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9512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0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</TotalTime>
  <Words>272</Words>
  <Application>Microsoft Office PowerPoint</Application>
  <PresentationFormat>On-screen Show (4:3)</PresentationFormat>
  <Paragraphs>69</Paragraphs>
  <Slides>20</Slides>
  <Notes>0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  Basic life support (BLS)</vt:lpstr>
      <vt:lpstr>تقسیم بندی</vt:lpstr>
      <vt:lpstr>تاریخچه احیا</vt:lpstr>
      <vt:lpstr>PowerPoint Presentation</vt:lpstr>
      <vt:lpstr>PowerPoint Presentation</vt:lpstr>
      <vt:lpstr>PowerPoint Presentation</vt:lpstr>
      <vt:lpstr>مقدمات احیا</vt:lpstr>
      <vt:lpstr>راه هوائی</vt:lpstr>
      <vt:lpstr>ماساژ</vt:lpstr>
      <vt:lpstr>PowerPoint Presentation</vt:lpstr>
      <vt:lpstr>AED</vt:lpstr>
      <vt:lpstr>PowerPoint Presentation</vt:lpstr>
      <vt:lpstr>ریتم های قابل شوک</vt:lpstr>
      <vt:lpstr>ابزارهای کمکی</vt:lpstr>
      <vt:lpstr>ابزارهای کمکی</vt:lpstr>
      <vt:lpstr>ابزارهای کمکی</vt:lpstr>
      <vt:lpstr>ابزارهای کمکی</vt:lpstr>
      <vt:lpstr>گاید لاین BLS در کووید19</vt:lpstr>
      <vt:lpstr>گاید لاین BLS در کووید19</vt:lpstr>
      <vt:lpstr>خفگی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life support (BLS)</dc:title>
  <dc:creator>aftab</dc:creator>
  <cp:lastModifiedBy>aftab</cp:lastModifiedBy>
  <cp:revision>20</cp:revision>
  <dcterms:created xsi:type="dcterms:W3CDTF">2020-08-21T18:55:46Z</dcterms:created>
  <dcterms:modified xsi:type="dcterms:W3CDTF">2022-08-15T19:11:28Z</dcterms:modified>
</cp:coreProperties>
</file>